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16FBB3C-41B9-46AD-83FF-430967AD8B11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F6B867A-A682-4966-A32C-7CA4EFC898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990600"/>
          <a:ext cx="8763000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2819400"/>
              </a:tblGrid>
              <a:tr h="2252544"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Five Senses:</a:t>
                      </a:r>
                    </a:p>
                    <a:p>
                      <a:pPr algn="ctr"/>
                      <a:endParaRPr lang="en-US" u="sng" dirty="0" smtClean="0"/>
                    </a:p>
                    <a:p>
                      <a:pPr algn="ctr"/>
                      <a:r>
                        <a:rPr lang="en-US" i="1" dirty="0" smtClean="0"/>
                        <a:t>Touch</a:t>
                      </a:r>
                    </a:p>
                    <a:p>
                      <a:pPr algn="ctr"/>
                      <a:r>
                        <a:rPr lang="en-US" i="1" dirty="0" smtClean="0"/>
                        <a:t>Taste</a:t>
                      </a:r>
                    </a:p>
                    <a:p>
                      <a:pPr algn="ctr"/>
                      <a:r>
                        <a:rPr lang="en-US" i="1" dirty="0" smtClean="0"/>
                        <a:t>Smell</a:t>
                      </a:r>
                    </a:p>
                    <a:p>
                      <a:pPr algn="ctr"/>
                      <a:r>
                        <a:rPr lang="en-US" i="1" dirty="0" smtClean="0"/>
                        <a:t>Hear</a:t>
                      </a:r>
                    </a:p>
                    <a:p>
                      <a:pPr algn="ctr"/>
                      <a:r>
                        <a:rPr lang="en-US" i="1" dirty="0" smtClean="0"/>
                        <a:t>Sight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sng" dirty="0" smtClean="0"/>
                        <a:t>Mastering</a:t>
                      </a:r>
                      <a:r>
                        <a:rPr lang="en-US" u="sng" baseline="0" dirty="0" smtClean="0"/>
                        <a:t> Short Sentences:</a:t>
                      </a:r>
                      <a:endParaRPr lang="en-US" u="sng" dirty="0" smtClean="0"/>
                    </a:p>
                    <a:p>
                      <a:endParaRPr lang="en-US" dirty="0" smtClean="0"/>
                    </a:p>
                    <a:p>
                      <a:pPr algn="ctr"/>
                      <a:r>
                        <a:rPr lang="en-US" i="1" dirty="0" smtClean="0"/>
                        <a:t>The use of </a:t>
                      </a:r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minimal </a:t>
                      </a:r>
                      <a:r>
                        <a:rPr lang="en-US" i="1" dirty="0" smtClean="0"/>
                        <a:t>words to make a </a:t>
                      </a:r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maximum</a:t>
                      </a:r>
                      <a:r>
                        <a:rPr lang="en-US" i="1" dirty="0" smtClean="0"/>
                        <a:t> point in writing.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Figurative Language</a:t>
                      </a:r>
                      <a:r>
                        <a:rPr lang="en-US" u="sng" baseline="0" dirty="0" smtClean="0"/>
                        <a:t>:</a:t>
                      </a:r>
                    </a:p>
                    <a:p>
                      <a:endParaRPr lang="en-US" u="sng" baseline="0" dirty="0" smtClean="0"/>
                    </a:p>
                    <a:p>
                      <a:r>
                        <a:rPr lang="en-US" i="1" u="none" baseline="0" dirty="0" smtClean="0"/>
                        <a:t>Personification:  </a:t>
                      </a:r>
                    </a:p>
                    <a:p>
                      <a:endParaRPr lang="en-US" i="1" u="none" baseline="0" dirty="0" smtClean="0"/>
                    </a:p>
                    <a:p>
                      <a:r>
                        <a:rPr lang="en-US" i="1" u="none" baseline="0" smtClean="0"/>
                        <a:t>Objects possess </a:t>
                      </a:r>
                      <a:r>
                        <a:rPr lang="en-US" i="1" u="none" baseline="0" dirty="0" smtClean="0"/>
                        <a:t>human qualities</a:t>
                      </a:r>
                      <a:endParaRPr lang="en-US" i="1" u="none" dirty="0"/>
                    </a:p>
                  </a:txBody>
                  <a:tcPr/>
                </a:tc>
              </a:tr>
              <a:tr h="361485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Mentor Activity:</a:t>
                      </a:r>
                    </a:p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0" dirty="0" smtClean="0"/>
                        <a:t>Partners: Use the five senses to describe a setting</a:t>
                      </a:r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Mentor Texts</a:t>
                      </a:r>
                      <a:r>
                        <a:rPr lang="en-US" dirty="0" smtClean="0"/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Day One Disaster?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Bogdany</a:t>
                      </a:r>
                      <a:endParaRPr lang="en-US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baseline="0" dirty="0" smtClean="0"/>
                        <a:t>Columbine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Dave Cullen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Mentor Texts: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i="1" dirty="0" smtClean="0"/>
                        <a:t>I AM MALALA</a:t>
                      </a:r>
                      <a:r>
                        <a:rPr lang="en-US" i="1" baseline="0" dirty="0" smtClean="0"/>
                        <a:t> </a:t>
                      </a:r>
                    </a:p>
                    <a:p>
                      <a:pPr algn="ctr"/>
                      <a:r>
                        <a:rPr lang="en-US" baseline="0" dirty="0" smtClean="0"/>
                        <a:t>Chapter 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500" dirty="0" smtClean="0">
                <a:solidFill>
                  <a:schemeClr val="accent1"/>
                </a:solidFill>
              </a:rPr>
              <a:t>Question</a:t>
            </a:r>
            <a:r>
              <a:rPr lang="en-US" sz="2500" dirty="0" smtClean="0">
                <a:solidFill>
                  <a:schemeClr val="accent1"/>
                </a:solidFill>
              </a:rPr>
              <a:t>: How do we implement learned strategies, through mentor texts, in our writing?</a:t>
            </a:r>
            <a:endParaRPr lang="en-US" sz="2500" dirty="0"/>
          </a:p>
        </p:txBody>
      </p:sp>
      <p:pic>
        <p:nvPicPr>
          <p:cNvPr id="5" name="Picture 4" descr="http://static.ibnlive.in.com/ibnlive/pix/sitepix/08_2013/malala-book-cov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495800"/>
            <a:ext cx="2362200" cy="220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www.davecullen.com/img/logos/columbine-cover-2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5181600"/>
            <a:ext cx="228155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1.bp.blogspot.com/-J-qy6HgweMQ/UE5Rk39WShI/AAAAAAAAANM/b--YiVkzbOk/s1600/5-Sense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800600"/>
            <a:ext cx="277939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</TotalTime>
  <Words>85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Question: How do we implement learned strategies, through mentor texts, in our writing?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 Question: How do we implement learned strategies, through mentor texts, in our writing?</dc:title>
  <dc:creator>fsuteam</dc:creator>
  <cp:lastModifiedBy>fsuteam</cp:lastModifiedBy>
  <cp:revision>3</cp:revision>
  <dcterms:created xsi:type="dcterms:W3CDTF">2013-11-09T14:24:42Z</dcterms:created>
  <dcterms:modified xsi:type="dcterms:W3CDTF">2013-11-09T14:27:58Z</dcterms:modified>
</cp:coreProperties>
</file>